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13"/>
  </p:notesMasterIdLst>
  <p:handoutMasterIdLst>
    <p:handoutMasterId r:id="rId14"/>
  </p:handoutMasterIdLst>
  <p:sldIdLst>
    <p:sldId id="261" r:id="rId5"/>
    <p:sldId id="440" r:id="rId6"/>
    <p:sldId id="442" r:id="rId7"/>
    <p:sldId id="443" r:id="rId8"/>
    <p:sldId id="444" r:id="rId9"/>
    <p:sldId id="447" r:id="rId10"/>
    <p:sldId id="445" r:id="rId11"/>
    <p:sldId id="446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1E4C26-7188-42B6-B5FE-285E51D2CC3D}" v="57" dt="2023-06-05T11:50:50.7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Díaz Pacheco" userId="f5e846b6-34b1-45b7-956a-ab345ae9e5c5" providerId="ADAL" clId="{991E4C26-7188-42B6-B5FE-285E51D2CC3D}"/>
    <pc:docChg chg="undo custSel addSld delSld modSld sldOrd addMainMaster delMainMaster modMainMaster">
      <pc:chgData name="Victoria Díaz Pacheco" userId="f5e846b6-34b1-45b7-956a-ab345ae9e5c5" providerId="ADAL" clId="{991E4C26-7188-42B6-B5FE-285E51D2CC3D}" dt="2023-06-05T11:52:14.382" v="2680" actId="115"/>
      <pc:docMkLst>
        <pc:docMk/>
      </pc:docMkLst>
      <pc:sldChg chg="addSp delSp modSp mod">
        <pc:chgData name="Victoria Díaz Pacheco" userId="f5e846b6-34b1-45b7-956a-ab345ae9e5c5" providerId="ADAL" clId="{991E4C26-7188-42B6-B5FE-285E51D2CC3D}" dt="2023-05-30T10:36:17.349" v="596" actId="14100"/>
        <pc:sldMkLst>
          <pc:docMk/>
          <pc:sldMk cId="2718125630" sldId="261"/>
        </pc:sldMkLst>
        <pc:spChg chg="del mod">
          <ac:chgData name="Victoria Díaz Pacheco" userId="f5e846b6-34b1-45b7-956a-ab345ae9e5c5" providerId="ADAL" clId="{991E4C26-7188-42B6-B5FE-285E51D2CC3D}" dt="2023-05-30T10:23:38.725" v="130"/>
          <ac:spMkLst>
            <pc:docMk/>
            <pc:sldMk cId="2718125630" sldId="261"/>
            <ac:spMk id="2" creationId="{00000000-0000-0000-0000-000000000000}"/>
          </ac:spMkLst>
        </pc:spChg>
        <pc:picChg chg="del mod">
          <ac:chgData name="Victoria Díaz Pacheco" userId="f5e846b6-34b1-45b7-956a-ab345ae9e5c5" providerId="ADAL" clId="{991E4C26-7188-42B6-B5FE-285E51D2CC3D}" dt="2023-05-30T10:35:43.140" v="593" actId="478"/>
          <ac:picMkLst>
            <pc:docMk/>
            <pc:sldMk cId="2718125630" sldId="261"/>
            <ac:picMk id="3" creationId="{E6E6867C-51FA-586F-E930-E685632BCBB9}"/>
          </ac:picMkLst>
        </pc:picChg>
        <pc:picChg chg="add mod">
          <ac:chgData name="Victoria Díaz Pacheco" userId="f5e846b6-34b1-45b7-956a-ab345ae9e5c5" providerId="ADAL" clId="{991E4C26-7188-42B6-B5FE-285E51D2CC3D}" dt="2023-05-30T10:36:17.349" v="596" actId="14100"/>
          <ac:picMkLst>
            <pc:docMk/>
            <pc:sldMk cId="2718125630" sldId="261"/>
            <ac:picMk id="5" creationId="{E6678C4B-C090-B387-9425-D40CA000FB04}"/>
          </ac:picMkLst>
        </pc:picChg>
      </pc:sldChg>
      <pc:sldChg chg="del">
        <pc:chgData name="Victoria Díaz Pacheco" userId="f5e846b6-34b1-45b7-956a-ab345ae9e5c5" providerId="ADAL" clId="{991E4C26-7188-42B6-B5FE-285E51D2CC3D}" dt="2023-05-30T11:59:28.558" v="1668" actId="47"/>
        <pc:sldMkLst>
          <pc:docMk/>
          <pc:sldMk cId="1117858264" sldId="265"/>
        </pc:sldMkLst>
      </pc:sldChg>
      <pc:sldChg chg="del">
        <pc:chgData name="Victoria Díaz Pacheco" userId="f5e846b6-34b1-45b7-956a-ab345ae9e5c5" providerId="ADAL" clId="{991E4C26-7188-42B6-B5FE-285E51D2CC3D}" dt="2023-05-30T11:59:33.787" v="1676" actId="47"/>
        <pc:sldMkLst>
          <pc:docMk/>
          <pc:sldMk cId="2086917136" sldId="266"/>
        </pc:sldMkLst>
      </pc:sldChg>
      <pc:sldChg chg="del">
        <pc:chgData name="Victoria Díaz Pacheco" userId="f5e846b6-34b1-45b7-956a-ab345ae9e5c5" providerId="ADAL" clId="{991E4C26-7188-42B6-B5FE-285E51D2CC3D}" dt="2023-05-30T11:59:30.460" v="1670" actId="47"/>
        <pc:sldMkLst>
          <pc:docMk/>
          <pc:sldMk cId="2629299842" sldId="282"/>
        </pc:sldMkLst>
      </pc:sldChg>
      <pc:sldChg chg="del">
        <pc:chgData name="Victoria Díaz Pacheco" userId="f5e846b6-34b1-45b7-956a-ab345ae9e5c5" providerId="ADAL" clId="{991E4C26-7188-42B6-B5FE-285E51D2CC3D}" dt="2023-05-30T11:59:31.118" v="1671" actId="47"/>
        <pc:sldMkLst>
          <pc:docMk/>
          <pc:sldMk cId="4107162610" sldId="285"/>
        </pc:sldMkLst>
      </pc:sldChg>
      <pc:sldChg chg="del">
        <pc:chgData name="Victoria Díaz Pacheco" userId="f5e846b6-34b1-45b7-956a-ab345ae9e5c5" providerId="ADAL" clId="{991E4C26-7188-42B6-B5FE-285E51D2CC3D}" dt="2023-05-30T11:59:31.732" v="1672" actId="47"/>
        <pc:sldMkLst>
          <pc:docMk/>
          <pc:sldMk cId="611443299" sldId="287"/>
        </pc:sldMkLst>
      </pc:sldChg>
      <pc:sldChg chg="del">
        <pc:chgData name="Victoria Díaz Pacheco" userId="f5e846b6-34b1-45b7-956a-ab345ae9e5c5" providerId="ADAL" clId="{991E4C26-7188-42B6-B5FE-285E51D2CC3D}" dt="2023-05-30T11:59:32.261" v="1673" actId="47"/>
        <pc:sldMkLst>
          <pc:docMk/>
          <pc:sldMk cId="1540508494" sldId="291"/>
        </pc:sldMkLst>
      </pc:sldChg>
      <pc:sldChg chg="del">
        <pc:chgData name="Victoria Díaz Pacheco" userId="f5e846b6-34b1-45b7-956a-ab345ae9e5c5" providerId="ADAL" clId="{991E4C26-7188-42B6-B5FE-285E51D2CC3D}" dt="2023-05-30T11:59:32.789" v="1674" actId="47"/>
        <pc:sldMkLst>
          <pc:docMk/>
          <pc:sldMk cId="2862787154" sldId="292"/>
        </pc:sldMkLst>
      </pc:sldChg>
      <pc:sldChg chg="del">
        <pc:chgData name="Victoria Díaz Pacheco" userId="f5e846b6-34b1-45b7-956a-ab345ae9e5c5" providerId="ADAL" clId="{991E4C26-7188-42B6-B5FE-285E51D2CC3D}" dt="2023-05-30T11:59:46.706" v="1681" actId="47"/>
        <pc:sldMkLst>
          <pc:docMk/>
          <pc:sldMk cId="1816105380" sldId="294"/>
        </pc:sldMkLst>
      </pc:sldChg>
      <pc:sldChg chg="del">
        <pc:chgData name="Victoria Díaz Pacheco" userId="f5e846b6-34b1-45b7-956a-ab345ae9e5c5" providerId="ADAL" clId="{991E4C26-7188-42B6-B5FE-285E51D2CC3D}" dt="2023-05-30T11:59:29.660" v="1669" actId="47"/>
        <pc:sldMkLst>
          <pc:docMk/>
          <pc:sldMk cId="2954285795" sldId="296"/>
        </pc:sldMkLst>
      </pc:sldChg>
      <pc:sldChg chg="del">
        <pc:chgData name="Victoria Díaz Pacheco" userId="f5e846b6-34b1-45b7-956a-ab345ae9e5c5" providerId="ADAL" clId="{991E4C26-7188-42B6-B5FE-285E51D2CC3D}" dt="2023-05-30T11:59:50.611" v="1682" actId="47"/>
        <pc:sldMkLst>
          <pc:docMk/>
          <pc:sldMk cId="4246569402" sldId="426"/>
        </pc:sldMkLst>
      </pc:sldChg>
      <pc:sldChg chg="del">
        <pc:chgData name="Victoria Díaz Pacheco" userId="f5e846b6-34b1-45b7-956a-ab345ae9e5c5" providerId="ADAL" clId="{991E4C26-7188-42B6-B5FE-285E51D2CC3D}" dt="2023-05-30T11:59:39.228" v="1679" actId="47"/>
        <pc:sldMkLst>
          <pc:docMk/>
          <pc:sldMk cId="3487346368" sldId="433"/>
        </pc:sldMkLst>
      </pc:sldChg>
      <pc:sldChg chg="del">
        <pc:chgData name="Victoria Díaz Pacheco" userId="f5e846b6-34b1-45b7-956a-ab345ae9e5c5" providerId="ADAL" clId="{991E4C26-7188-42B6-B5FE-285E51D2CC3D}" dt="2023-05-30T11:59:35.323" v="1678" actId="47"/>
        <pc:sldMkLst>
          <pc:docMk/>
          <pc:sldMk cId="2752327372" sldId="434"/>
        </pc:sldMkLst>
      </pc:sldChg>
      <pc:sldChg chg="del">
        <pc:chgData name="Victoria Díaz Pacheco" userId="f5e846b6-34b1-45b7-956a-ab345ae9e5c5" providerId="ADAL" clId="{991E4C26-7188-42B6-B5FE-285E51D2CC3D}" dt="2023-05-30T11:59:22.227" v="1666" actId="47"/>
        <pc:sldMkLst>
          <pc:docMk/>
          <pc:sldMk cId="208245481" sldId="435"/>
        </pc:sldMkLst>
      </pc:sldChg>
      <pc:sldChg chg="del">
        <pc:chgData name="Victoria Díaz Pacheco" userId="f5e846b6-34b1-45b7-956a-ab345ae9e5c5" providerId="ADAL" clId="{991E4C26-7188-42B6-B5FE-285E51D2CC3D}" dt="2023-05-30T11:59:42.638" v="1680" actId="47"/>
        <pc:sldMkLst>
          <pc:docMk/>
          <pc:sldMk cId="2999954032" sldId="436"/>
        </pc:sldMkLst>
      </pc:sldChg>
      <pc:sldChg chg="del">
        <pc:chgData name="Victoria Díaz Pacheco" userId="f5e846b6-34b1-45b7-956a-ab345ae9e5c5" providerId="ADAL" clId="{991E4C26-7188-42B6-B5FE-285E51D2CC3D}" dt="2023-05-30T11:59:33.283" v="1675" actId="47"/>
        <pc:sldMkLst>
          <pc:docMk/>
          <pc:sldMk cId="1378394270" sldId="437"/>
        </pc:sldMkLst>
      </pc:sldChg>
      <pc:sldChg chg="del">
        <pc:chgData name="Victoria Díaz Pacheco" userId="f5e846b6-34b1-45b7-956a-ab345ae9e5c5" providerId="ADAL" clId="{991E4C26-7188-42B6-B5FE-285E51D2CC3D}" dt="2023-05-30T11:59:34.405" v="1677" actId="47"/>
        <pc:sldMkLst>
          <pc:docMk/>
          <pc:sldMk cId="1738259981" sldId="438"/>
        </pc:sldMkLst>
      </pc:sldChg>
      <pc:sldChg chg="del">
        <pc:chgData name="Victoria Díaz Pacheco" userId="f5e846b6-34b1-45b7-956a-ab345ae9e5c5" providerId="ADAL" clId="{991E4C26-7188-42B6-B5FE-285E51D2CC3D}" dt="2023-05-30T11:59:23.758" v="1667" actId="47"/>
        <pc:sldMkLst>
          <pc:docMk/>
          <pc:sldMk cId="495472382" sldId="439"/>
        </pc:sldMkLst>
      </pc:sldChg>
      <pc:sldChg chg="addSp modSp mod">
        <pc:chgData name="Victoria Díaz Pacheco" userId="f5e846b6-34b1-45b7-956a-ab345ae9e5c5" providerId="ADAL" clId="{991E4C26-7188-42B6-B5FE-285E51D2CC3D}" dt="2023-05-31T10:58:04.236" v="2520" actId="1076"/>
        <pc:sldMkLst>
          <pc:docMk/>
          <pc:sldMk cId="1473791562" sldId="440"/>
        </pc:sldMkLst>
        <pc:spChg chg="mod">
          <ac:chgData name="Victoria Díaz Pacheco" userId="f5e846b6-34b1-45b7-956a-ab345ae9e5c5" providerId="ADAL" clId="{991E4C26-7188-42B6-B5FE-285E51D2CC3D}" dt="2023-05-30T10:45:00.950" v="866" actId="1076"/>
          <ac:spMkLst>
            <pc:docMk/>
            <pc:sldMk cId="1473791562" sldId="440"/>
            <ac:spMk id="2" creationId="{8A611DD1-E0BE-B4A1-C4BF-BD91B061D0FA}"/>
          </ac:spMkLst>
        </pc:spChg>
        <pc:spChg chg="mod">
          <ac:chgData name="Victoria Díaz Pacheco" userId="f5e846b6-34b1-45b7-956a-ab345ae9e5c5" providerId="ADAL" clId="{991E4C26-7188-42B6-B5FE-285E51D2CC3D}" dt="2023-05-31T10:58:04.236" v="2520" actId="1076"/>
          <ac:spMkLst>
            <pc:docMk/>
            <pc:sldMk cId="1473791562" sldId="440"/>
            <ac:spMk id="3" creationId="{8ECECD88-BEF6-AE34-1865-225BEF10ABC0}"/>
          </ac:spMkLst>
        </pc:spChg>
        <pc:picChg chg="add mod">
          <ac:chgData name="Victoria Díaz Pacheco" userId="f5e846b6-34b1-45b7-956a-ab345ae9e5c5" providerId="ADAL" clId="{991E4C26-7188-42B6-B5FE-285E51D2CC3D}" dt="2023-05-30T10:33:49.452" v="585" actId="14100"/>
          <ac:picMkLst>
            <pc:docMk/>
            <pc:sldMk cId="1473791562" sldId="440"/>
            <ac:picMk id="5" creationId="{92CDAE98-B4FA-B4CB-9CD1-1C824E4835FA}"/>
          </ac:picMkLst>
        </pc:picChg>
      </pc:sldChg>
      <pc:sldChg chg="modSp del mod">
        <pc:chgData name="Victoria Díaz Pacheco" userId="f5e846b6-34b1-45b7-956a-ab345ae9e5c5" providerId="ADAL" clId="{991E4C26-7188-42B6-B5FE-285E51D2CC3D}" dt="2023-05-30T11:59:18.953" v="1665" actId="47"/>
        <pc:sldMkLst>
          <pc:docMk/>
          <pc:sldMk cId="3402215338" sldId="441"/>
        </pc:sldMkLst>
        <pc:spChg chg="mod">
          <ac:chgData name="Victoria Díaz Pacheco" userId="f5e846b6-34b1-45b7-956a-ab345ae9e5c5" providerId="ADAL" clId="{991E4C26-7188-42B6-B5FE-285E51D2CC3D}" dt="2023-05-30T10:32:55.306" v="578" actId="6549"/>
          <ac:spMkLst>
            <pc:docMk/>
            <pc:sldMk cId="3402215338" sldId="441"/>
            <ac:spMk id="2" creationId="{7E675C34-7C5B-5C0B-CEF9-8AA0863093FC}"/>
          </ac:spMkLst>
        </pc:spChg>
      </pc:sldChg>
      <pc:sldChg chg="addSp modSp add mod">
        <pc:chgData name="Victoria Díaz Pacheco" userId="f5e846b6-34b1-45b7-956a-ab345ae9e5c5" providerId="ADAL" clId="{991E4C26-7188-42B6-B5FE-285E51D2CC3D}" dt="2023-05-31T10:58:12.717" v="2521" actId="1076"/>
        <pc:sldMkLst>
          <pc:docMk/>
          <pc:sldMk cId="4142751006" sldId="442"/>
        </pc:sldMkLst>
        <pc:spChg chg="mod">
          <ac:chgData name="Victoria Díaz Pacheco" userId="f5e846b6-34b1-45b7-956a-ab345ae9e5c5" providerId="ADAL" clId="{991E4C26-7188-42B6-B5FE-285E51D2CC3D}" dt="2023-05-30T10:37:03.653" v="600" actId="1076"/>
          <ac:spMkLst>
            <pc:docMk/>
            <pc:sldMk cId="4142751006" sldId="442"/>
            <ac:spMk id="2" creationId="{8A611DD1-E0BE-B4A1-C4BF-BD91B061D0FA}"/>
          </ac:spMkLst>
        </pc:spChg>
        <pc:spChg chg="mod">
          <ac:chgData name="Victoria Díaz Pacheco" userId="f5e846b6-34b1-45b7-956a-ab345ae9e5c5" providerId="ADAL" clId="{991E4C26-7188-42B6-B5FE-285E51D2CC3D}" dt="2023-05-31T10:58:12.717" v="2521" actId="1076"/>
          <ac:spMkLst>
            <pc:docMk/>
            <pc:sldMk cId="4142751006" sldId="442"/>
            <ac:spMk id="3" creationId="{8ECECD88-BEF6-AE34-1865-225BEF10ABC0}"/>
          </ac:spMkLst>
        </pc:spChg>
        <pc:picChg chg="add mod">
          <ac:chgData name="Victoria Díaz Pacheco" userId="f5e846b6-34b1-45b7-956a-ab345ae9e5c5" providerId="ADAL" clId="{991E4C26-7188-42B6-B5FE-285E51D2CC3D}" dt="2023-05-30T10:44:00.942" v="862" actId="1076"/>
          <ac:picMkLst>
            <pc:docMk/>
            <pc:sldMk cId="4142751006" sldId="442"/>
            <ac:picMk id="4" creationId="{60D54714-04EF-ADED-7AC2-0EEDF7EA2C18}"/>
          </ac:picMkLst>
        </pc:picChg>
      </pc:sldChg>
      <pc:sldChg chg="addSp delSp modSp add mod">
        <pc:chgData name="Victoria Díaz Pacheco" userId="f5e846b6-34b1-45b7-956a-ab345ae9e5c5" providerId="ADAL" clId="{991E4C26-7188-42B6-B5FE-285E51D2CC3D}" dt="2023-06-05T11:52:14.382" v="2680" actId="115"/>
        <pc:sldMkLst>
          <pc:docMk/>
          <pc:sldMk cId="3379015716" sldId="443"/>
        </pc:sldMkLst>
        <pc:spChg chg="mod">
          <ac:chgData name="Victoria Díaz Pacheco" userId="f5e846b6-34b1-45b7-956a-ab345ae9e5c5" providerId="ADAL" clId="{991E4C26-7188-42B6-B5FE-285E51D2CC3D}" dt="2023-06-05T11:52:14.382" v="2680" actId="115"/>
          <ac:spMkLst>
            <pc:docMk/>
            <pc:sldMk cId="3379015716" sldId="443"/>
            <ac:spMk id="2" creationId="{8A611DD1-E0BE-B4A1-C4BF-BD91B061D0FA}"/>
          </ac:spMkLst>
        </pc:spChg>
        <pc:spChg chg="mod">
          <ac:chgData name="Victoria Díaz Pacheco" userId="f5e846b6-34b1-45b7-956a-ab345ae9e5c5" providerId="ADAL" clId="{991E4C26-7188-42B6-B5FE-285E51D2CC3D}" dt="2023-05-30T10:51:59.269" v="936" actId="21"/>
          <ac:spMkLst>
            <pc:docMk/>
            <pc:sldMk cId="3379015716" sldId="443"/>
            <ac:spMk id="3" creationId="{8ECECD88-BEF6-AE34-1865-225BEF10ABC0}"/>
          </ac:spMkLst>
        </pc:spChg>
        <pc:spChg chg="add mod">
          <ac:chgData name="Victoria Díaz Pacheco" userId="f5e846b6-34b1-45b7-956a-ab345ae9e5c5" providerId="ADAL" clId="{991E4C26-7188-42B6-B5FE-285E51D2CC3D}" dt="2023-06-05T11:51:10.901" v="2674" actId="1076"/>
          <ac:spMkLst>
            <pc:docMk/>
            <pc:sldMk cId="3379015716" sldId="443"/>
            <ac:spMk id="4" creationId="{F1FCB72E-02CE-6B23-5023-F981617C3F23}"/>
          </ac:spMkLst>
        </pc:spChg>
        <pc:spChg chg="add mod">
          <ac:chgData name="Victoria Díaz Pacheco" userId="f5e846b6-34b1-45b7-956a-ab345ae9e5c5" providerId="ADAL" clId="{991E4C26-7188-42B6-B5FE-285E51D2CC3D}" dt="2023-05-30T12:06:32.509" v="1885" actId="14100"/>
          <ac:spMkLst>
            <pc:docMk/>
            <pc:sldMk cId="3379015716" sldId="443"/>
            <ac:spMk id="12" creationId="{C092F298-2A7B-DF78-2B95-948DD8B2457B}"/>
          </ac:spMkLst>
        </pc:spChg>
        <pc:picChg chg="del">
          <ac:chgData name="Victoria Díaz Pacheco" userId="f5e846b6-34b1-45b7-956a-ab345ae9e5c5" providerId="ADAL" clId="{991E4C26-7188-42B6-B5FE-285E51D2CC3D}" dt="2023-05-30T10:50:14.487" v="894" actId="478"/>
          <ac:picMkLst>
            <pc:docMk/>
            <pc:sldMk cId="3379015716" sldId="443"/>
            <ac:picMk id="4" creationId="{60D54714-04EF-ADED-7AC2-0EEDF7EA2C18}"/>
          </ac:picMkLst>
        </pc:picChg>
        <pc:picChg chg="add mod modCrop">
          <ac:chgData name="Victoria Díaz Pacheco" userId="f5e846b6-34b1-45b7-956a-ab345ae9e5c5" providerId="ADAL" clId="{991E4C26-7188-42B6-B5FE-285E51D2CC3D}" dt="2023-06-05T11:50:36.736" v="2624" actId="1076"/>
          <ac:picMkLst>
            <pc:docMk/>
            <pc:sldMk cId="3379015716" sldId="443"/>
            <ac:picMk id="7" creationId="{F274F24C-D911-4B3C-1C1B-6D974D120F8E}"/>
          </ac:picMkLst>
        </pc:picChg>
        <pc:picChg chg="add mod modCrop">
          <ac:chgData name="Victoria Díaz Pacheco" userId="f5e846b6-34b1-45b7-956a-ab345ae9e5c5" providerId="ADAL" clId="{991E4C26-7188-42B6-B5FE-285E51D2CC3D}" dt="2023-06-05T11:50:37.940" v="2625" actId="1076"/>
          <ac:picMkLst>
            <pc:docMk/>
            <pc:sldMk cId="3379015716" sldId="443"/>
            <ac:picMk id="9" creationId="{52E01C7F-F9BE-6F8A-4349-161B698BE6E1}"/>
          </ac:picMkLst>
        </pc:picChg>
        <pc:picChg chg="add mod modCrop">
          <ac:chgData name="Victoria Díaz Pacheco" userId="f5e846b6-34b1-45b7-956a-ab345ae9e5c5" providerId="ADAL" clId="{991E4C26-7188-42B6-B5FE-285E51D2CC3D}" dt="2023-06-05T11:50:39.940" v="2626" actId="1076"/>
          <ac:picMkLst>
            <pc:docMk/>
            <pc:sldMk cId="3379015716" sldId="443"/>
            <ac:picMk id="11" creationId="{991C98A9-6861-9E2B-C2CD-431C2E649F8C}"/>
          </ac:picMkLst>
        </pc:picChg>
      </pc:sldChg>
      <pc:sldChg chg="addSp delSp modSp add mod ord">
        <pc:chgData name="Victoria Díaz Pacheco" userId="f5e846b6-34b1-45b7-956a-ab345ae9e5c5" providerId="ADAL" clId="{991E4C26-7188-42B6-B5FE-285E51D2CC3D}" dt="2023-06-05T11:52:09.400" v="2679" actId="115"/>
        <pc:sldMkLst>
          <pc:docMk/>
          <pc:sldMk cId="323888937" sldId="444"/>
        </pc:sldMkLst>
        <pc:spChg chg="mod">
          <ac:chgData name="Victoria Díaz Pacheco" userId="f5e846b6-34b1-45b7-956a-ab345ae9e5c5" providerId="ADAL" clId="{991E4C26-7188-42B6-B5FE-285E51D2CC3D}" dt="2023-06-05T11:52:09.400" v="2679" actId="115"/>
          <ac:spMkLst>
            <pc:docMk/>
            <pc:sldMk cId="323888937" sldId="444"/>
            <ac:spMk id="2" creationId="{8A611DD1-E0BE-B4A1-C4BF-BD91B061D0FA}"/>
          </ac:spMkLst>
        </pc:spChg>
        <pc:spChg chg="mod">
          <ac:chgData name="Victoria Díaz Pacheco" userId="f5e846b6-34b1-45b7-956a-ab345ae9e5c5" providerId="ADAL" clId="{991E4C26-7188-42B6-B5FE-285E51D2CC3D}" dt="2023-06-05T09:46:22.998" v="2530" actId="115"/>
          <ac:spMkLst>
            <pc:docMk/>
            <pc:sldMk cId="323888937" sldId="444"/>
            <ac:spMk id="3" creationId="{8ECECD88-BEF6-AE34-1865-225BEF10ABC0}"/>
          </ac:spMkLst>
        </pc:spChg>
        <pc:picChg chg="del mod">
          <ac:chgData name="Victoria Díaz Pacheco" userId="f5e846b6-34b1-45b7-956a-ab345ae9e5c5" providerId="ADAL" clId="{991E4C26-7188-42B6-B5FE-285E51D2CC3D}" dt="2023-05-31T10:37:55.989" v="2301" actId="478"/>
          <ac:picMkLst>
            <pc:docMk/>
            <pc:sldMk cId="323888937" sldId="444"/>
            <ac:picMk id="4" creationId="{60D54714-04EF-ADED-7AC2-0EEDF7EA2C18}"/>
          </ac:picMkLst>
        </pc:picChg>
        <pc:picChg chg="add mod">
          <ac:chgData name="Victoria Díaz Pacheco" userId="f5e846b6-34b1-45b7-956a-ab345ae9e5c5" providerId="ADAL" clId="{991E4C26-7188-42B6-B5FE-285E51D2CC3D}" dt="2023-05-31T10:56:56.877" v="2516" actId="1076"/>
          <ac:picMkLst>
            <pc:docMk/>
            <pc:sldMk cId="323888937" sldId="444"/>
            <ac:picMk id="6" creationId="{0EDC2941-49E7-1940-971F-302623978E4C}"/>
          </ac:picMkLst>
        </pc:picChg>
        <pc:picChg chg="add mod">
          <ac:chgData name="Victoria Díaz Pacheco" userId="f5e846b6-34b1-45b7-956a-ab345ae9e5c5" providerId="ADAL" clId="{991E4C26-7188-42B6-B5FE-285E51D2CC3D}" dt="2023-05-31T10:57:00.820" v="2518" actId="1076"/>
          <ac:picMkLst>
            <pc:docMk/>
            <pc:sldMk cId="323888937" sldId="444"/>
            <ac:picMk id="8" creationId="{7F781543-D77E-EFB4-B403-43D2EFF86C7B}"/>
          </ac:picMkLst>
        </pc:picChg>
        <pc:picChg chg="add mod">
          <ac:chgData name="Victoria Díaz Pacheco" userId="f5e846b6-34b1-45b7-956a-ab345ae9e5c5" providerId="ADAL" clId="{991E4C26-7188-42B6-B5FE-285E51D2CC3D}" dt="2023-05-31T10:51:49.572" v="2414" actId="1076"/>
          <ac:picMkLst>
            <pc:docMk/>
            <pc:sldMk cId="323888937" sldId="444"/>
            <ac:picMk id="10" creationId="{1B58C7FF-5D12-FFD1-6E97-04F42D9991F1}"/>
          </ac:picMkLst>
        </pc:picChg>
      </pc:sldChg>
      <pc:sldChg chg="addSp delSp modSp add mod">
        <pc:chgData name="Victoria Díaz Pacheco" userId="f5e846b6-34b1-45b7-956a-ab345ae9e5c5" providerId="ADAL" clId="{991E4C26-7188-42B6-B5FE-285E51D2CC3D}" dt="2023-06-05T11:41:42.985" v="2568" actId="207"/>
        <pc:sldMkLst>
          <pc:docMk/>
          <pc:sldMk cId="2728427460" sldId="445"/>
        </pc:sldMkLst>
        <pc:spChg chg="mod">
          <ac:chgData name="Victoria Díaz Pacheco" userId="f5e846b6-34b1-45b7-956a-ab345ae9e5c5" providerId="ADAL" clId="{991E4C26-7188-42B6-B5FE-285E51D2CC3D}" dt="2023-06-05T11:41:34.701" v="2567" actId="403"/>
          <ac:spMkLst>
            <pc:docMk/>
            <pc:sldMk cId="2728427460" sldId="445"/>
            <ac:spMk id="2" creationId="{8A611DD1-E0BE-B4A1-C4BF-BD91B061D0FA}"/>
          </ac:spMkLst>
        </pc:spChg>
        <pc:spChg chg="mod">
          <ac:chgData name="Victoria Díaz Pacheco" userId="f5e846b6-34b1-45b7-956a-ab345ae9e5c5" providerId="ADAL" clId="{991E4C26-7188-42B6-B5FE-285E51D2CC3D}" dt="2023-06-05T11:41:42.985" v="2568" actId="207"/>
          <ac:spMkLst>
            <pc:docMk/>
            <pc:sldMk cId="2728427460" sldId="445"/>
            <ac:spMk id="3" creationId="{8ECECD88-BEF6-AE34-1865-225BEF10ABC0}"/>
          </ac:spMkLst>
        </pc:spChg>
        <pc:picChg chg="del">
          <ac:chgData name="Victoria Díaz Pacheco" userId="f5e846b6-34b1-45b7-956a-ab345ae9e5c5" providerId="ADAL" clId="{991E4C26-7188-42B6-B5FE-285E51D2CC3D}" dt="2023-05-30T11:54:14.949" v="1575" actId="478"/>
          <ac:picMkLst>
            <pc:docMk/>
            <pc:sldMk cId="2728427460" sldId="445"/>
            <ac:picMk id="4" creationId="{60D54714-04EF-ADED-7AC2-0EEDF7EA2C18}"/>
          </ac:picMkLst>
        </pc:picChg>
        <pc:picChg chg="add mod">
          <ac:chgData name="Victoria Díaz Pacheco" userId="f5e846b6-34b1-45b7-956a-ab345ae9e5c5" providerId="ADAL" clId="{991E4C26-7188-42B6-B5FE-285E51D2CC3D}" dt="2023-05-30T11:57:33.156" v="1660" actId="1076"/>
          <ac:picMkLst>
            <pc:docMk/>
            <pc:sldMk cId="2728427460" sldId="445"/>
            <ac:picMk id="7" creationId="{7F8DE5AB-F22B-9C2E-06E8-CDCA98121C50}"/>
          </ac:picMkLst>
        </pc:picChg>
        <pc:picChg chg="add mod">
          <ac:chgData name="Victoria Díaz Pacheco" userId="f5e846b6-34b1-45b7-956a-ab345ae9e5c5" providerId="ADAL" clId="{991E4C26-7188-42B6-B5FE-285E51D2CC3D}" dt="2023-05-30T12:03:08.836" v="1877" actId="1076"/>
          <ac:picMkLst>
            <pc:docMk/>
            <pc:sldMk cId="2728427460" sldId="445"/>
            <ac:picMk id="8" creationId="{95312117-F56E-6289-DEAB-2C90D0AEDA3F}"/>
          </ac:picMkLst>
        </pc:picChg>
        <pc:picChg chg="add mod">
          <ac:chgData name="Victoria Díaz Pacheco" userId="f5e846b6-34b1-45b7-956a-ab345ae9e5c5" providerId="ADAL" clId="{991E4C26-7188-42B6-B5FE-285E51D2CC3D}" dt="2023-05-30T12:03:10.909" v="1878" actId="1076"/>
          <ac:picMkLst>
            <pc:docMk/>
            <pc:sldMk cId="2728427460" sldId="445"/>
            <ac:picMk id="9" creationId="{F1ACAAB9-2F28-86F4-BC2B-1DED4D2BC54B}"/>
          </ac:picMkLst>
        </pc:picChg>
      </pc:sldChg>
      <pc:sldChg chg="addSp delSp modSp add mod">
        <pc:chgData name="Victoria Díaz Pacheco" userId="f5e846b6-34b1-45b7-956a-ab345ae9e5c5" providerId="ADAL" clId="{991E4C26-7188-42B6-B5FE-285E51D2CC3D}" dt="2023-05-31T11:08:07.140" v="2524" actId="1076"/>
        <pc:sldMkLst>
          <pc:docMk/>
          <pc:sldMk cId="1176289078" sldId="446"/>
        </pc:sldMkLst>
        <pc:spChg chg="mod">
          <ac:chgData name="Victoria Díaz Pacheco" userId="f5e846b6-34b1-45b7-956a-ab345ae9e5c5" providerId="ADAL" clId="{991E4C26-7188-42B6-B5FE-285E51D2CC3D}" dt="2023-05-31T11:08:01.692" v="2522" actId="6549"/>
          <ac:spMkLst>
            <pc:docMk/>
            <pc:sldMk cId="1176289078" sldId="446"/>
            <ac:spMk id="3" creationId="{8ECECD88-BEF6-AE34-1865-225BEF10ABC0}"/>
          </ac:spMkLst>
        </pc:spChg>
        <pc:picChg chg="add mod modCrop">
          <ac:chgData name="Victoria Díaz Pacheco" userId="f5e846b6-34b1-45b7-956a-ab345ae9e5c5" providerId="ADAL" clId="{991E4C26-7188-42B6-B5FE-285E51D2CC3D}" dt="2023-05-31T11:08:07.140" v="2524" actId="1076"/>
          <ac:picMkLst>
            <pc:docMk/>
            <pc:sldMk cId="1176289078" sldId="446"/>
            <ac:picMk id="6" creationId="{34B8A6BA-8F1F-4B35-664E-C1A69E898C68}"/>
          </ac:picMkLst>
        </pc:picChg>
        <pc:picChg chg="del">
          <ac:chgData name="Victoria Díaz Pacheco" userId="f5e846b6-34b1-45b7-956a-ab345ae9e5c5" providerId="ADAL" clId="{991E4C26-7188-42B6-B5FE-285E51D2CC3D}" dt="2023-05-30T12:00:21.102" v="1690" actId="478"/>
          <ac:picMkLst>
            <pc:docMk/>
            <pc:sldMk cId="1176289078" sldId="446"/>
            <ac:picMk id="7" creationId="{7F8DE5AB-F22B-9C2E-06E8-CDCA98121C50}"/>
          </ac:picMkLst>
        </pc:picChg>
        <pc:picChg chg="del">
          <ac:chgData name="Victoria Díaz Pacheco" userId="f5e846b6-34b1-45b7-956a-ab345ae9e5c5" providerId="ADAL" clId="{991E4C26-7188-42B6-B5FE-285E51D2CC3D}" dt="2023-05-30T12:00:22.036" v="1691" actId="478"/>
          <ac:picMkLst>
            <pc:docMk/>
            <pc:sldMk cId="1176289078" sldId="446"/>
            <ac:picMk id="8" creationId="{95312117-F56E-6289-DEAB-2C90D0AEDA3F}"/>
          </ac:picMkLst>
        </pc:picChg>
        <pc:picChg chg="del">
          <ac:chgData name="Victoria Díaz Pacheco" userId="f5e846b6-34b1-45b7-956a-ab345ae9e5c5" providerId="ADAL" clId="{991E4C26-7188-42B6-B5FE-285E51D2CC3D}" dt="2023-05-30T12:00:22.724" v="1692" actId="478"/>
          <ac:picMkLst>
            <pc:docMk/>
            <pc:sldMk cId="1176289078" sldId="446"/>
            <ac:picMk id="9" creationId="{F1ACAAB9-2F28-86F4-BC2B-1DED4D2BC54B}"/>
          </ac:picMkLst>
        </pc:picChg>
      </pc:sldChg>
      <pc:sldChg chg="modSp add mod">
        <pc:chgData name="Victoria Díaz Pacheco" userId="f5e846b6-34b1-45b7-956a-ab345ae9e5c5" providerId="ADAL" clId="{991E4C26-7188-42B6-B5FE-285E51D2CC3D}" dt="2023-06-05T11:51:58.677" v="2678" actId="115"/>
        <pc:sldMkLst>
          <pc:docMk/>
          <pc:sldMk cId="1455390472" sldId="447"/>
        </pc:sldMkLst>
        <pc:spChg chg="mod">
          <ac:chgData name="Victoria Díaz Pacheco" userId="f5e846b6-34b1-45b7-956a-ab345ae9e5c5" providerId="ADAL" clId="{991E4C26-7188-42B6-B5FE-285E51D2CC3D}" dt="2023-06-05T11:51:58.677" v="2678" actId="115"/>
          <ac:spMkLst>
            <pc:docMk/>
            <pc:sldMk cId="1455390472" sldId="447"/>
            <ac:spMk id="2" creationId="{8A611DD1-E0BE-B4A1-C4BF-BD91B061D0FA}"/>
          </ac:spMkLst>
        </pc:spChg>
        <pc:spChg chg="mod">
          <ac:chgData name="Victoria Díaz Pacheco" userId="f5e846b6-34b1-45b7-956a-ab345ae9e5c5" providerId="ADAL" clId="{991E4C26-7188-42B6-B5FE-285E51D2CC3D}" dt="2023-06-05T11:34:07.355" v="2563" actId="115"/>
          <ac:spMkLst>
            <pc:docMk/>
            <pc:sldMk cId="1455390472" sldId="447"/>
            <ac:spMk id="3" creationId="{8ECECD88-BEF6-AE34-1865-225BEF10ABC0}"/>
          </ac:spMkLst>
        </pc:spChg>
      </pc:sldChg>
      <pc:sldChg chg="addSp delSp modSp add del mod">
        <pc:chgData name="Victoria Díaz Pacheco" userId="f5e846b6-34b1-45b7-956a-ab345ae9e5c5" providerId="ADAL" clId="{991E4C26-7188-42B6-B5FE-285E51D2CC3D}" dt="2023-05-31T10:36:31.356" v="2230" actId="47"/>
        <pc:sldMkLst>
          <pc:docMk/>
          <pc:sldMk cId="2874207410" sldId="447"/>
        </pc:sldMkLst>
        <pc:spChg chg="mod">
          <ac:chgData name="Victoria Díaz Pacheco" userId="f5e846b6-34b1-45b7-956a-ab345ae9e5c5" providerId="ADAL" clId="{991E4C26-7188-42B6-B5FE-285E51D2CC3D}" dt="2023-05-31T10:32:22.973" v="2064" actId="20577"/>
          <ac:spMkLst>
            <pc:docMk/>
            <pc:sldMk cId="2874207410" sldId="447"/>
            <ac:spMk id="3" creationId="{8ECECD88-BEF6-AE34-1865-225BEF10ABC0}"/>
          </ac:spMkLst>
        </pc:spChg>
        <pc:picChg chg="del">
          <ac:chgData name="Victoria Díaz Pacheco" userId="f5e846b6-34b1-45b7-956a-ab345ae9e5c5" providerId="ADAL" clId="{991E4C26-7188-42B6-B5FE-285E51D2CC3D}" dt="2023-05-31T10:31:43.409" v="2055" actId="478"/>
          <ac:picMkLst>
            <pc:docMk/>
            <pc:sldMk cId="2874207410" sldId="447"/>
            <ac:picMk id="4" creationId="{60D54714-04EF-ADED-7AC2-0EEDF7EA2C18}"/>
          </ac:picMkLst>
        </pc:picChg>
        <pc:picChg chg="add mod modCrop">
          <ac:chgData name="Victoria Díaz Pacheco" userId="f5e846b6-34b1-45b7-956a-ab345ae9e5c5" providerId="ADAL" clId="{991E4C26-7188-42B6-B5FE-285E51D2CC3D}" dt="2023-05-31T10:32:09.348" v="2060" actId="1076"/>
          <ac:picMkLst>
            <pc:docMk/>
            <pc:sldMk cId="2874207410" sldId="447"/>
            <ac:picMk id="7" creationId="{86AD1288-25DE-860F-C9E2-7ABF56DC8D41}"/>
          </ac:picMkLst>
        </pc:picChg>
      </pc:sldChg>
      <pc:sldChg chg="new del">
        <pc:chgData name="Victoria Díaz Pacheco" userId="f5e846b6-34b1-45b7-956a-ab345ae9e5c5" providerId="ADAL" clId="{991E4C26-7188-42B6-B5FE-285E51D2CC3D}" dt="2023-05-31T10:35:35.057" v="2173" actId="680"/>
        <pc:sldMkLst>
          <pc:docMk/>
          <pc:sldMk cId="963481275" sldId="448"/>
        </pc:sldMkLst>
      </pc:sldChg>
      <pc:sldMasterChg chg="addSp delSp modSp mod delSldLayout modSldLayout sldLayoutOrd">
        <pc:chgData name="Victoria Díaz Pacheco" userId="f5e846b6-34b1-45b7-956a-ab345ae9e5c5" providerId="ADAL" clId="{991E4C26-7188-42B6-B5FE-285E51D2CC3D}" dt="2023-05-30T11:59:50.611" v="1682" actId="47"/>
        <pc:sldMasterMkLst>
          <pc:docMk/>
          <pc:sldMasterMk cId="1313337125" sldId="2147483679"/>
        </pc:sldMasterMkLst>
        <pc:spChg chg="add del mod">
          <ac:chgData name="Victoria Díaz Pacheco" userId="f5e846b6-34b1-45b7-956a-ab345ae9e5c5" providerId="ADAL" clId="{991E4C26-7188-42B6-B5FE-285E51D2CC3D}" dt="2023-05-30T10:18:30.411" v="89" actId="478"/>
          <ac:spMkLst>
            <pc:docMk/>
            <pc:sldMasterMk cId="1313337125" sldId="2147483679"/>
            <ac:spMk id="9" creationId="{85DD160B-D365-AF0A-F73C-B99BC67F589E}"/>
          </ac:spMkLst>
        </pc:spChg>
        <pc:spChg chg="add mod">
          <ac:chgData name="Victoria Díaz Pacheco" userId="f5e846b6-34b1-45b7-956a-ab345ae9e5c5" providerId="ADAL" clId="{991E4C26-7188-42B6-B5FE-285E51D2CC3D}" dt="2023-05-30T10:23:05.994" v="125" actId="1076"/>
          <ac:spMkLst>
            <pc:docMk/>
            <pc:sldMasterMk cId="1313337125" sldId="2147483679"/>
            <ac:spMk id="10" creationId="{BE3C9BC5-A356-66C7-06FE-C943BC429F2B}"/>
          </ac:spMkLst>
        </pc:spChg>
        <pc:sldLayoutChg chg="modSp del mod">
          <pc:chgData name="Victoria Díaz Pacheco" userId="f5e846b6-34b1-45b7-956a-ab345ae9e5c5" providerId="ADAL" clId="{991E4C26-7188-42B6-B5FE-285E51D2CC3D}" dt="2023-05-30T10:19:31.844" v="110" actId="2696"/>
          <pc:sldLayoutMkLst>
            <pc:docMk/>
            <pc:sldMasterMk cId="1313337125" sldId="2147483679"/>
            <pc:sldLayoutMk cId="192858479" sldId="2147483680"/>
          </pc:sldLayoutMkLst>
          <pc:spChg chg="mod">
            <ac:chgData name="Victoria Díaz Pacheco" userId="f5e846b6-34b1-45b7-956a-ab345ae9e5c5" providerId="ADAL" clId="{991E4C26-7188-42B6-B5FE-285E51D2CC3D}" dt="2023-05-30T10:19:16.318" v="109" actId="6549"/>
            <ac:spMkLst>
              <pc:docMk/>
              <pc:sldMasterMk cId="1313337125" sldId="2147483679"/>
              <pc:sldLayoutMk cId="192858479" sldId="2147483680"/>
              <ac:spMk id="2" creationId="{00000000-0000-0000-0000-000000000000}"/>
            </ac:spMkLst>
          </pc:spChg>
        </pc:sldLayoutChg>
        <pc:sldLayoutChg chg="del">
          <pc:chgData name="Victoria Díaz Pacheco" userId="f5e846b6-34b1-45b7-956a-ab345ae9e5c5" providerId="ADAL" clId="{991E4C26-7188-42B6-B5FE-285E51D2CC3D}" dt="2023-05-30T10:20:15.286" v="112" actId="2696"/>
          <pc:sldLayoutMkLst>
            <pc:docMk/>
            <pc:sldMasterMk cId="1313337125" sldId="2147483679"/>
            <pc:sldLayoutMk cId="2566398557" sldId="2147483681"/>
          </pc:sldLayoutMkLst>
        </pc:sldLayoutChg>
        <pc:sldLayoutChg chg="del">
          <pc:chgData name="Victoria Díaz Pacheco" userId="f5e846b6-34b1-45b7-956a-ab345ae9e5c5" providerId="ADAL" clId="{991E4C26-7188-42B6-B5FE-285E51D2CC3D}" dt="2023-05-30T10:20:15.765" v="113" actId="2696"/>
          <pc:sldLayoutMkLst>
            <pc:docMk/>
            <pc:sldMasterMk cId="1313337125" sldId="2147483679"/>
            <pc:sldLayoutMk cId="1737061087" sldId="2147483682"/>
          </pc:sldLayoutMkLst>
        </pc:sldLayoutChg>
        <pc:sldLayoutChg chg="ord">
          <pc:chgData name="Victoria Díaz Pacheco" userId="f5e846b6-34b1-45b7-956a-ab345ae9e5c5" providerId="ADAL" clId="{991E4C26-7188-42B6-B5FE-285E51D2CC3D}" dt="2023-05-30T10:22:06.150" v="115" actId="20578"/>
          <pc:sldLayoutMkLst>
            <pc:docMk/>
            <pc:sldMasterMk cId="1313337125" sldId="2147483679"/>
            <pc:sldLayoutMk cId="3525694219" sldId="2147483683"/>
          </pc:sldLayoutMkLst>
        </pc:sldLayoutChg>
        <pc:sldLayoutChg chg="modSp del mod">
          <pc:chgData name="Victoria Díaz Pacheco" userId="f5e846b6-34b1-45b7-956a-ab345ae9e5c5" providerId="ADAL" clId="{991E4C26-7188-42B6-B5FE-285E51D2CC3D}" dt="2023-05-30T11:59:22.227" v="1666" actId="47"/>
          <pc:sldLayoutMkLst>
            <pc:docMk/>
            <pc:sldMasterMk cId="1313337125" sldId="2147483679"/>
            <pc:sldLayoutMk cId="2435084642" sldId="2147483684"/>
          </pc:sldLayoutMkLst>
          <pc:spChg chg="mod">
            <ac:chgData name="Victoria Díaz Pacheco" userId="f5e846b6-34b1-45b7-956a-ab345ae9e5c5" providerId="ADAL" clId="{991E4C26-7188-42B6-B5FE-285E51D2CC3D}" dt="2023-05-30T10:23:18.786" v="126" actId="1076"/>
            <ac:spMkLst>
              <pc:docMk/>
              <pc:sldMasterMk cId="1313337125" sldId="2147483679"/>
              <pc:sldLayoutMk cId="2435084642" sldId="2147483684"/>
              <ac:spMk id="4" creationId="{00000000-0000-0000-0000-000000000000}"/>
            </ac:spMkLst>
          </pc:spChg>
        </pc:sldLayoutChg>
        <pc:sldLayoutChg chg="del">
          <pc:chgData name="Victoria Díaz Pacheco" userId="f5e846b6-34b1-45b7-956a-ab345ae9e5c5" providerId="ADAL" clId="{991E4C26-7188-42B6-B5FE-285E51D2CC3D}" dt="2023-05-30T11:59:50.611" v="1682" actId="47"/>
          <pc:sldLayoutMkLst>
            <pc:docMk/>
            <pc:sldMasterMk cId="1313337125" sldId="2147483679"/>
            <pc:sldLayoutMk cId="2283149959" sldId="2147483685"/>
          </pc:sldLayoutMkLst>
        </pc:sldLayoutChg>
        <pc:sldLayoutChg chg="del">
          <pc:chgData name="Victoria Díaz Pacheco" userId="f5e846b6-34b1-45b7-956a-ab345ae9e5c5" providerId="ADAL" clId="{991E4C26-7188-42B6-B5FE-285E51D2CC3D}" dt="2023-05-30T10:20:22.399" v="114" actId="2696"/>
          <pc:sldLayoutMkLst>
            <pc:docMk/>
            <pc:sldMasterMk cId="1313337125" sldId="2147483679"/>
            <pc:sldLayoutMk cId="3549133039" sldId="2147483687"/>
          </pc:sldLayoutMkLst>
        </pc:sldLayoutChg>
      </pc:sldMasterChg>
      <pc:sldMasterChg chg="add del mod addSldLayout delSldLayout modSldLayout">
        <pc:chgData name="Victoria Díaz Pacheco" userId="f5e846b6-34b1-45b7-956a-ab345ae9e5c5" providerId="ADAL" clId="{991E4C26-7188-42B6-B5FE-285E51D2CC3D}" dt="2023-05-30T10:22:47.528" v="123" actId="2696"/>
        <pc:sldMasterMkLst>
          <pc:docMk/>
          <pc:sldMasterMk cId="4104247187" sldId="2147483688"/>
        </pc:sldMasterMkLst>
        <pc:sldLayoutChg chg="add del mod replId">
          <pc:chgData name="Victoria Díaz Pacheco" userId="f5e846b6-34b1-45b7-956a-ab345ae9e5c5" providerId="ADAL" clId="{991E4C26-7188-42B6-B5FE-285E51D2CC3D}" dt="2023-05-30T10:22:47.496" v="116" actId="2696"/>
          <pc:sldLayoutMkLst>
            <pc:docMk/>
            <pc:sldMasterMk cId="4104247187" sldId="2147483688"/>
            <pc:sldLayoutMk cId="780206735" sldId="2147483689"/>
          </pc:sldLayoutMkLst>
        </pc:sldLayoutChg>
        <pc:sldLayoutChg chg="add del mod replId">
          <pc:chgData name="Victoria Díaz Pacheco" userId="f5e846b6-34b1-45b7-956a-ab345ae9e5c5" providerId="ADAL" clId="{991E4C26-7188-42B6-B5FE-285E51D2CC3D}" dt="2023-05-30T10:22:47.499" v="117" actId="2696"/>
          <pc:sldLayoutMkLst>
            <pc:docMk/>
            <pc:sldMasterMk cId="4104247187" sldId="2147483688"/>
            <pc:sldLayoutMk cId="1657137718" sldId="2147483690"/>
          </pc:sldLayoutMkLst>
        </pc:sldLayoutChg>
        <pc:sldLayoutChg chg="add del mod replId">
          <pc:chgData name="Victoria Díaz Pacheco" userId="f5e846b6-34b1-45b7-956a-ab345ae9e5c5" providerId="ADAL" clId="{991E4C26-7188-42B6-B5FE-285E51D2CC3D}" dt="2023-05-30T10:22:47.503" v="118" actId="2696"/>
          <pc:sldLayoutMkLst>
            <pc:docMk/>
            <pc:sldMasterMk cId="4104247187" sldId="2147483688"/>
            <pc:sldLayoutMk cId="3419283802" sldId="2147483691"/>
          </pc:sldLayoutMkLst>
        </pc:sldLayoutChg>
        <pc:sldLayoutChg chg="add del mod replId">
          <pc:chgData name="Victoria Díaz Pacheco" userId="f5e846b6-34b1-45b7-956a-ab345ae9e5c5" providerId="ADAL" clId="{991E4C26-7188-42B6-B5FE-285E51D2CC3D}" dt="2023-05-30T10:22:47.509" v="119" actId="2696"/>
          <pc:sldLayoutMkLst>
            <pc:docMk/>
            <pc:sldMasterMk cId="4104247187" sldId="2147483688"/>
            <pc:sldLayoutMk cId="3344928111" sldId="2147483692"/>
          </pc:sldLayoutMkLst>
        </pc:sldLayoutChg>
        <pc:sldLayoutChg chg="add del mod replId">
          <pc:chgData name="Victoria Díaz Pacheco" userId="f5e846b6-34b1-45b7-956a-ab345ae9e5c5" providerId="ADAL" clId="{991E4C26-7188-42B6-B5FE-285E51D2CC3D}" dt="2023-05-30T10:22:47.512" v="120" actId="2696"/>
          <pc:sldLayoutMkLst>
            <pc:docMk/>
            <pc:sldMasterMk cId="4104247187" sldId="2147483688"/>
            <pc:sldLayoutMk cId="904722010" sldId="2147483693"/>
          </pc:sldLayoutMkLst>
        </pc:sldLayoutChg>
        <pc:sldLayoutChg chg="add del mod replId">
          <pc:chgData name="Victoria Díaz Pacheco" userId="f5e846b6-34b1-45b7-956a-ab345ae9e5c5" providerId="ADAL" clId="{991E4C26-7188-42B6-B5FE-285E51D2CC3D}" dt="2023-05-30T10:22:47.517" v="121" actId="2696"/>
          <pc:sldLayoutMkLst>
            <pc:docMk/>
            <pc:sldMasterMk cId="4104247187" sldId="2147483688"/>
            <pc:sldLayoutMk cId="2449882199" sldId="2147483694"/>
          </pc:sldLayoutMkLst>
        </pc:sldLayoutChg>
        <pc:sldLayoutChg chg="add del mod replId">
          <pc:chgData name="Victoria Díaz Pacheco" userId="f5e846b6-34b1-45b7-956a-ab345ae9e5c5" providerId="ADAL" clId="{991E4C26-7188-42B6-B5FE-285E51D2CC3D}" dt="2023-05-30T10:22:47.521" v="122" actId="2696"/>
          <pc:sldLayoutMkLst>
            <pc:docMk/>
            <pc:sldMasterMk cId="4104247187" sldId="2147483688"/>
            <pc:sldLayoutMk cId="2731041957" sldId="214748369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EA0E3A2-AE3C-67C7-85D9-6D7DEC14D8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B200AE-00C9-D229-0C1F-F82582AE91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5461C-CA2D-4379-AA3D-FEB5E67F6048}" type="datetimeFigureOut">
              <a:rPr lang="es-ES" smtClean="0"/>
              <a:t>05/06/2023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4E05D3-B23C-2A96-DA45-C71ACDCD6B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1BD63C-C351-1D82-9029-56E274D926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25E6A-E401-4924-97BA-40187900CD3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3674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C3090-BD78-42A0-989F-BFAF8D731F73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F5653-91B0-4E79-BDE7-9F81D6AA9E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5200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37582753" indent="-37129759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32484" indent="-226497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585478" indent="-226497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38472" indent="-226497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491466" indent="-2264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44459" indent="-2264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397453" indent="-2264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50447" indent="-2264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49B3753B-E4B5-6A4B-A89E-B774D67C59E3}" type="slidenum">
              <a:rPr lang="fr-FR" altLang="en-US" sz="1200">
                <a:solidFill>
                  <a:srgbClr val="000000"/>
                </a:solidFill>
              </a:rPr>
              <a:pPr/>
              <a:t>1</a:t>
            </a:fld>
            <a:endParaRPr lang="fr-FR" altLang="en-US" sz="1200">
              <a:solidFill>
                <a:srgbClr val="000000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>
              <a:ea typeface="Arial Unicode M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0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69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-Step-Visua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ángulo 24"/>
          <p:cNvSpPr>
            <a:spLocks noChangeArrowheads="1"/>
          </p:cNvSpPr>
          <p:nvPr userDrawn="1"/>
        </p:nvSpPr>
        <p:spPr bwMode="auto">
          <a:xfrm>
            <a:off x="624418" y="6515100"/>
            <a:ext cx="1398588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31371" y="10527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0"/>
          </p:nvPr>
        </p:nvSpPr>
        <p:spPr>
          <a:xfrm>
            <a:off x="431371" y="2469830"/>
            <a:ext cx="10322983" cy="33131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F30182-AE44-7D53-67E0-85B17D6930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5"/>
          <a:stretch>
            <a:fillRect/>
          </a:stretch>
        </p:blipFill>
        <p:spPr bwMode="auto">
          <a:xfrm>
            <a:off x="9906429" y="5774716"/>
            <a:ext cx="18542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57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">
            <a:extLst>
              <a:ext uri="{FF2B5EF4-FFF2-40B4-BE49-F238E27FC236}">
                <a16:creationId xmlns:a16="http://schemas.microsoft.com/office/drawing/2014/main" id="{71086F02-C898-4F1B-8256-2E1730BADC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76"/>
          <a:stretch/>
        </p:blipFill>
        <p:spPr bwMode="auto">
          <a:xfrm>
            <a:off x="0" y="-8466"/>
            <a:ext cx="12192000" cy="170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ángulo 3">
            <a:extLst>
              <a:ext uri="{FF2B5EF4-FFF2-40B4-BE49-F238E27FC236}">
                <a16:creationId xmlns:a16="http://schemas.microsoft.com/office/drawing/2014/main" id="{A7549440-7D71-45F6-88B7-02B3AA32A66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67944" y="6515100"/>
            <a:ext cx="1398588" cy="29751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ES_tradnl" sz="2000" baseline="30000" dirty="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id="{62DCF00F-AE2E-2ECE-D38E-7ACE0647E4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73" t="3300" r="64486" b="71956"/>
          <a:stretch/>
        </p:blipFill>
        <p:spPr bwMode="auto">
          <a:xfrm>
            <a:off x="407368" y="43605"/>
            <a:ext cx="1512168" cy="99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8F27FF4C-E7DC-00BB-6A4B-0883921C579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393" y="5786506"/>
            <a:ext cx="2881153" cy="822844"/>
          </a:xfrm>
          <a:prstGeom prst="rect">
            <a:avLst/>
          </a:prstGeom>
        </p:spPr>
      </p:pic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1D5DBEE7-0AD2-25EB-D233-9C3F4C06E3B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03" y="5542492"/>
            <a:ext cx="1497345" cy="106685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E3C9BC5-A356-66C7-06FE-C943BC429F2B}"/>
              </a:ext>
            </a:extLst>
          </p:cNvPr>
          <p:cNvSpPr txBox="1">
            <a:spLocks/>
          </p:cNvSpPr>
          <p:nvPr userDrawn="1"/>
        </p:nvSpPr>
        <p:spPr>
          <a:xfrm>
            <a:off x="1733105" y="2762689"/>
            <a:ext cx="7993993" cy="14739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 i="0" baseline="0">
                <a:solidFill>
                  <a:srgbClr val="006491"/>
                </a:solidFill>
                <a:latin typeface="Blogger Sans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49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49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49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49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kern="0" dirty="0" err="1"/>
              <a:t>BUENAS</a:t>
            </a:r>
            <a:r>
              <a:rPr lang="en-US" kern="0" dirty="0"/>
              <a:t> </a:t>
            </a:r>
            <a:r>
              <a:rPr lang="en-US" kern="0" dirty="0" err="1"/>
              <a:t>PRÁCTICAS</a:t>
            </a:r>
            <a:r>
              <a:rPr lang="en-US" kern="0" dirty="0"/>
              <a:t>: MURCIA FOOD BROKERAGE EVENT </a:t>
            </a:r>
          </a:p>
        </p:txBody>
      </p:sp>
    </p:spTree>
    <p:extLst>
      <p:ext uri="{BB962C8B-B14F-4D97-AF65-F5344CB8AC3E}">
        <p14:creationId xmlns:p14="http://schemas.microsoft.com/office/powerpoint/2010/main" val="131333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49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4B4E6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49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4B4E6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491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mailto:Victoria.diaz@info.carm.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983362" y="4535218"/>
            <a:ext cx="640871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400" b="1">
                <a:solidFill>
                  <a:schemeClr val="bg2"/>
                </a:solidFill>
                <a:latin typeface="Arial" pitchFamily="34" charset="0"/>
              </a:defRPr>
            </a:lvl1pPr>
            <a:lvl2pPr>
              <a:defRPr sz="4400" b="1">
                <a:solidFill>
                  <a:schemeClr val="bg2"/>
                </a:solidFill>
                <a:latin typeface="Arial" pitchFamily="34" charset="0"/>
              </a:defRPr>
            </a:lvl2pPr>
            <a:lvl3pPr>
              <a:defRPr sz="4400" b="1">
                <a:solidFill>
                  <a:schemeClr val="bg2"/>
                </a:solidFill>
                <a:latin typeface="Arial" pitchFamily="34" charset="0"/>
              </a:defRPr>
            </a:lvl3pPr>
            <a:lvl4pPr>
              <a:defRPr sz="4400" b="1">
                <a:solidFill>
                  <a:schemeClr val="bg2"/>
                </a:solidFill>
                <a:latin typeface="Arial" pitchFamily="34" charset="0"/>
              </a:defRPr>
            </a:lvl4pPr>
            <a:lvl5pPr>
              <a:defRPr sz="4400" b="1">
                <a:solidFill>
                  <a:schemeClr val="bg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1200"/>
              </a:spcAft>
            </a:pPr>
            <a:endParaRPr lang="en-US" altLang="bg-BG" sz="2400" dirty="0">
              <a:solidFill>
                <a:srgbClr val="006491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ts val="1200"/>
              </a:spcAft>
            </a:pPr>
            <a:endParaRPr lang="fr-BE" altLang="bg-BG" sz="2400" b="0" dirty="0">
              <a:solidFill>
                <a:srgbClr val="006491"/>
              </a:solidFill>
              <a:latin typeface="Arial"/>
            </a:endParaRPr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6678C4B-C090-B387-9425-D40CA000F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861" y="0"/>
            <a:ext cx="3410139" cy="118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25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11DD1-E0BE-B4A1-C4BF-BD91B061D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158" y="33430"/>
            <a:ext cx="6579029" cy="1075057"/>
          </a:xfrm>
        </p:spPr>
        <p:txBody>
          <a:bodyPr/>
          <a:lstStyle/>
          <a:p>
            <a:pPr algn="ctr"/>
            <a:br>
              <a:rPr lang="es-E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8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QUÉ ES EL MURCIA FOOD </a:t>
            </a:r>
            <a:r>
              <a:rPr lang="es-ES" sz="2800" b="1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BROKERAGE</a:t>
            </a:r>
            <a:r>
              <a:rPr lang="es-ES" sz="28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CECD88-BEF6-AE34-1865-225BEF10ABC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34508" y="1703295"/>
            <a:ext cx="10322983" cy="4240304"/>
          </a:xfrm>
        </p:spPr>
        <p:txBody>
          <a:bodyPr/>
          <a:lstStyle/>
          <a:p>
            <a:r>
              <a:rPr lang="es-ES" dirty="0" err="1"/>
              <a:t>Brokerage</a:t>
            </a:r>
            <a:r>
              <a:rPr lang="es-ES" dirty="0"/>
              <a:t> 100% tecnológico</a:t>
            </a:r>
          </a:p>
          <a:p>
            <a:r>
              <a:rPr lang="es-ES" dirty="0"/>
              <a:t>Sector Alimentación:</a:t>
            </a:r>
          </a:p>
          <a:p>
            <a:pPr lvl="1"/>
            <a:r>
              <a:rPr lang="es-ES" sz="2400" dirty="0"/>
              <a:t>Diseño higiénico de instalaciones y seguridad alimentaria</a:t>
            </a:r>
          </a:p>
          <a:p>
            <a:pPr lvl="1"/>
            <a:r>
              <a:rPr lang="es-ES" sz="2400" dirty="0"/>
              <a:t>Biotecnología</a:t>
            </a:r>
          </a:p>
          <a:p>
            <a:pPr lvl="1"/>
            <a:r>
              <a:rPr lang="es-ES" sz="2400" dirty="0"/>
              <a:t>Economía Circular</a:t>
            </a:r>
          </a:p>
          <a:p>
            <a:pPr lvl="1"/>
            <a:r>
              <a:rPr lang="es-ES" sz="2400" dirty="0"/>
              <a:t>Tecnologías de conservación. Envases activos e inteligentes</a:t>
            </a:r>
          </a:p>
          <a:p>
            <a:pPr lvl="1"/>
            <a:r>
              <a:rPr lang="es-ES" sz="2400" dirty="0"/>
              <a:t>Procesos de automatización y control</a:t>
            </a:r>
          </a:p>
          <a:p>
            <a:pPr lvl="1"/>
            <a:r>
              <a:rPr lang="es-ES" sz="2400" dirty="0"/>
              <a:t>Tecnologías hidráulicas en el sector alimentario</a:t>
            </a:r>
          </a:p>
          <a:p>
            <a:pPr lvl="1"/>
            <a:endParaRPr lang="es-ES" dirty="0"/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2CDAE98-B4FA-B4CB-9CD1-1C824E483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225" y="-56259"/>
            <a:ext cx="3612776" cy="125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91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11DD1-E0BE-B4A1-C4BF-BD91B061D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099" y="-65312"/>
            <a:ext cx="6579029" cy="1075057"/>
          </a:xfrm>
        </p:spPr>
        <p:txBody>
          <a:bodyPr/>
          <a:lstStyle/>
          <a:p>
            <a:pPr algn="ctr"/>
            <a:br>
              <a:rPr lang="es-E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8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MURCIA FOOD </a:t>
            </a:r>
            <a:r>
              <a:rPr lang="es-ES" sz="2800" b="1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BROKERAGE</a:t>
            </a:r>
            <a:r>
              <a:rPr lang="es-ES" sz="28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CECD88-BEF6-AE34-1865-225BEF10ABC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6571" y="2068006"/>
            <a:ext cx="5569429" cy="3911453"/>
          </a:xfrm>
        </p:spPr>
        <p:txBody>
          <a:bodyPr/>
          <a:lstStyle/>
          <a:p>
            <a:pPr lvl="1"/>
            <a:r>
              <a:rPr lang="es-ES" dirty="0"/>
              <a:t>XI Edición</a:t>
            </a:r>
          </a:p>
          <a:p>
            <a:pPr lvl="1"/>
            <a:r>
              <a:rPr lang="es-ES" dirty="0"/>
              <a:t>20 años organizando de recorrido</a:t>
            </a:r>
          </a:p>
          <a:p>
            <a:pPr lvl="1"/>
            <a:r>
              <a:rPr lang="es-ES" dirty="0"/>
              <a:t>Crecimiento continuo</a:t>
            </a:r>
          </a:p>
          <a:p>
            <a:pPr lvl="1"/>
            <a:r>
              <a:rPr lang="es-ES" dirty="0"/>
              <a:t>Simposio Internacional de Tecnologías alimentarias</a:t>
            </a:r>
          </a:p>
          <a:p>
            <a:pPr marL="457200" lvl="1" indent="0">
              <a:buNone/>
            </a:pPr>
            <a:endParaRPr lang="es-ES" dirty="0"/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2CDAE98-B4FA-B4CB-9CD1-1C824E483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225" y="-56259"/>
            <a:ext cx="3612776" cy="1254436"/>
          </a:xfrm>
          <a:prstGeom prst="rect">
            <a:avLst/>
          </a:prstGeom>
        </p:spPr>
      </p:pic>
      <p:pic>
        <p:nvPicPr>
          <p:cNvPr id="4" name="Imagen 3" descr="20170509_124758">
            <a:extLst>
              <a:ext uri="{FF2B5EF4-FFF2-40B4-BE49-F238E27FC236}">
                <a16:creationId xmlns:a16="http://schemas.microsoft.com/office/drawing/2014/main" id="{60D54714-04EF-ADED-7AC2-0EEDF7EA2C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282" y="2401997"/>
            <a:ext cx="5391150" cy="3028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2751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11DD1-E0BE-B4A1-C4BF-BD91B061D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099" y="80682"/>
            <a:ext cx="6579029" cy="9290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8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BUENAS PRÁCTICAS: </a:t>
            </a:r>
            <a:br>
              <a:rPr lang="es-ES" sz="28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8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2800" b="1" u="sng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ORGANIZACIÓN</a:t>
            </a:r>
            <a:br>
              <a:rPr lang="es-ES" sz="28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8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s-ES" dirty="0"/>
            </a:b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CECD88-BEF6-AE34-1865-225BEF10ABC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6568" y="1927413"/>
            <a:ext cx="10542444" cy="3720352"/>
          </a:xfrm>
        </p:spPr>
        <p:txBody>
          <a:bodyPr/>
          <a:lstStyle/>
          <a:p>
            <a:pPr marL="457200" lvl="1" indent="0">
              <a:buNone/>
            </a:pPr>
            <a:endParaRPr lang="es-ES" dirty="0"/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2CDAE98-B4FA-B4CB-9CD1-1C824E483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225" y="-56259"/>
            <a:ext cx="3612776" cy="125443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274F24C-D911-4B3C-1C1B-6D974D120F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588" t="22092" r="4412" b="17647"/>
          <a:stretch/>
        </p:blipFill>
        <p:spPr>
          <a:xfrm>
            <a:off x="1272988" y="1927413"/>
            <a:ext cx="2438400" cy="413273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2E01C7F-F9BE-6F8A-4349-161B698BE6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441" t="9020" r="4559" b="30718"/>
          <a:stretch/>
        </p:blipFill>
        <p:spPr>
          <a:xfrm>
            <a:off x="4428590" y="2017060"/>
            <a:ext cx="2438400" cy="413273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91C98A9-6861-9E2B-C2CD-431C2E649F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223" t="34379" r="4777" b="18823"/>
          <a:stretch/>
        </p:blipFill>
        <p:spPr>
          <a:xfrm>
            <a:off x="7776128" y="2182905"/>
            <a:ext cx="2438400" cy="320936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092F298-2A7B-DF78-2B95-948DD8B2457B}"/>
              </a:ext>
            </a:extLst>
          </p:cNvPr>
          <p:cNvSpPr txBox="1"/>
          <p:nvPr/>
        </p:nvSpPr>
        <p:spPr>
          <a:xfrm>
            <a:off x="5260444" y="3809112"/>
            <a:ext cx="14361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FCB72E-02CE-6B23-5023-F981617C3F23}"/>
              </a:ext>
            </a:extLst>
          </p:cNvPr>
          <p:cNvSpPr txBox="1"/>
          <p:nvPr/>
        </p:nvSpPr>
        <p:spPr>
          <a:xfrm>
            <a:off x="1102632" y="1552673"/>
            <a:ext cx="474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Comité Técnico y Organizador</a:t>
            </a:r>
          </a:p>
        </p:txBody>
      </p:sp>
    </p:spTree>
    <p:extLst>
      <p:ext uri="{BB962C8B-B14F-4D97-AF65-F5344CB8AC3E}">
        <p14:creationId xmlns:p14="http://schemas.microsoft.com/office/powerpoint/2010/main" val="337901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11DD1-E0BE-B4A1-C4BF-BD91B061D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064" y="-49765"/>
            <a:ext cx="6579029" cy="1075057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8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MURCIA FOOD </a:t>
            </a:r>
            <a:r>
              <a:rPr lang="es-ES" sz="2800" b="1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BROKERAGE</a:t>
            </a:r>
            <a:r>
              <a:rPr lang="es-ES" sz="28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r>
              <a:rPr lang="es-ES" sz="28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s-ES" sz="28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8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BUENAS PRÁCTICAS DE </a:t>
            </a:r>
            <a:r>
              <a:rPr lang="es-ES" sz="2800" b="1" u="sng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CAPTACIÓN</a:t>
            </a:r>
            <a:endParaRPr lang="es-ES" u="sng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CECD88-BEF6-AE34-1865-225BEF10ABC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-152610" y="1528281"/>
            <a:ext cx="7745716" cy="2201037"/>
          </a:xfrm>
        </p:spPr>
        <p:txBody>
          <a:bodyPr/>
          <a:lstStyle/>
          <a:p>
            <a:pPr lvl="1" algn="just"/>
            <a:r>
              <a:rPr lang="es-ES" sz="1800" dirty="0"/>
              <a:t>Gran apoyo del </a:t>
            </a:r>
            <a:r>
              <a:rPr lang="es-ES" sz="1800" b="1" dirty="0"/>
              <a:t>SG </a:t>
            </a:r>
            <a:r>
              <a:rPr lang="es-ES" sz="1800" b="1" dirty="0" err="1"/>
              <a:t>Agrifood</a:t>
            </a:r>
            <a:r>
              <a:rPr lang="es-ES" sz="1800" b="1" dirty="0"/>
              <a:t>. </a:t>
            </a:r>
            <a:r>
              <a:rPr lang="es-ES" sz="1800" dirty="0"/>
              <a:t>37 nodos han coorganizado el evento.</a:t>
            </a:r>
          </a:p>
          <a:p>
            <a:pPr lvl="1" algn="just"/>
            <a:r>
              <a:rPr lang="es-ES" sz="1800" dirty="0"/>
              <a:t>Se publica la web del B2match con un fuerte núcleo de </a:t>
            </a:r>
            <a:r>
              <a:rPr lang="es-ES" sz="1800" b="1" u="sng" dirty="0"/>
              <a:t>demanda tecnológica</a:t>
            </a:r>
            <a:r>
              <a:rPr lang="es-ES" sz="1800" u="sng" dirty="0"/>
              <a:t>,</a:t>
            </a:r>
            <a:r>
              <a:rPr lang="es-ES" sz="1800" dirty="0"/>
              <a:t> con lo que se empieza a trabajar 1 año antes del evento.</a:t>
            </a:r>
          </a:p>
          <a:p>
            <a:pPr lvl="1" algn="just"/>
            <a:r>
              <a:rPr lang="es-ES" sz="1800" dirty="0"/>
              <a:t>Captación internacional, </a:t>
            </a:r>
            <a:r>
              <a:rPr lang="es-ES" sz="1800" b="1" dirty="0"/>
              <a:t>Campaña Publicitaria </a:t>
            </a:r>
            <a:r>
              <a:rPr lang="es-ES" sz="1800" dirty="0"/>
              <a:t>en los países que hemos querido reforzar.</a:t>
            </a:r>
          </a:p>
          <a:p>
            <a:pPr lvl="1" algn="just"/>
            <a:r>
              <a:rPr lang="es-ES" sz="1800" dirty="0"/>
              <a:t>Contratación de nuestros </a:t>
            </a:r>
            <a:r>
              <a:rPr lang="es-ES" sz="1800" b="1" dirty="0"/>
              <a:t>Promotores de Negocio Internacionales</a:t>
            </a:r>
            <a:r>
              <a:rPr lang="es-ES" sz="1800" dirty="0"/>
              <a:t>.</a:t>
            </a:r>
          </a:p>
          <a:p>
            <a:pPr lvl="1"/>
            <a:endParaRPr lang="es-ES" dirty="0"/>
          </a:p>
          <a:p>
            <a:pPr marL="457200" lvl="1" indent="0">
              <a:buNone/>
            </a:pPr>
            <a:endParaRPr lang="es-ES" dirty="0"/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2CDAE98-B4FA-B4CB-9CD1-1C824E483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225" y="-56259"/>
            <a:ext cx="3612776" cy="125443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EDC2941-49E7-1940-971F-302623978E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530" t="34444" r="10147" b="14575"/>
          <a:stretch/>
        </p:blipFill>
        <p:spPr>
          <a:xfrm>
            <a:off x="840470" y="4277534"/>
            <a:ext cx="2879778" cy="1318208"/>
          </a:xfrm>
          <a:prstGeom prst="rect">
            <a:avLst/>
          </a:prstGeom>
        </p:spPr>
      </p:pic>
      <p:pic>
        <p:nvPicPr>
          <p:cNvPr id="8" name="Imagen 7" descr="Grupo de personas de pie&#10;&#10;Descripción generada automáticamente">
            <a:extLst>
              <a:ext uri="{FF2B5EF4-FFF2-40B4-BE49-F238E27FC236}">
                <a16:creationId xmlns:a16="http://schemas.microsoft.com/office/drawing/2014/main" id="{7F781543-D77E-EFB4-B403-43D2EFF86C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560" y="4112569"/>
            <a:ext cx="2484385" cy="1863289"/>
          </a:xfrm>
          <a:prstGeom prst="rect">
            <a:avLst/>
          </a:prstGeom>
        </p:spPr>
      </p:pic>
      <p:pic>
        <p:nvPicPr>
          <p:cNvPr id="10" name="Imagen 9" descr="Grupo de personas de pie&#10;&#10;Descripción generada automáticamente">
            <a:extLst>
              <a:ext uri="{FF2B5EF4-FFF2-40B4-BE49-F238E27FC236}">
                <a16:creationId xmlns:a16="http://schemas.microsoft.com/office/drawing/2014/main" id="{1B58C7FF-5D12-FFD1-6E97-04F42D9991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822" y="1617927"/>
            <a:ext cx="3546143" cy="265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8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11DD1-E0BE-B4A1-C4BF-BD91B061D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064" y="-49765"/>
            <a:ext cx="6579029" cy="1075057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8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MURCIA FOOD </a:t>
            </a:r>
            <a:r>
              <a:rPr lang="es-ES" sz="2800" b="1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BROKERAGE</a:t>
            </a:r>
            <a:r>
              <a:rPr lang="es-ES" sz="28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r>
              <a:rPr lang="es-ES" sz="28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s-ES" sz="28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8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BUENAS PRÁCTICAS DE </a:t>
            </a:r>
            <a:r>
              <a:rPr lang="es-ES" sz="2800" b="1" u="sng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ES" u="sng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CECD88-BEF6-AE34-1865-225BEF10ABC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6568" y="1814694"/>
            <a:ext cx="5569429" cy="3911453"/>
          </a:xfrm>
        </p:spPr>
        <p:txBody>
          <a:bodyPr/>
          <a:lstStyle/>
          <a:p>
            <a:pPr lvl="1"/>
            <a:r>
              <a:rPr lang="es-ES" sz="1800" b="1" dirty="0"/>
              <a:t>Calidad de los perfiles, Alto nivel tecnológico </a:t>
            </a:r>
            <a:r>
              <a:rPr lang="es-ES" sz="1800" dirty="0"/>
              <a:t>en los Marketplace y en aceptación de registros.</a:t>
            </a:r>
          </a:p>
          <a:p>
            <a:pPr lvl="1"/>
            <a:r>
              <a:rPr lang="es-ES" sz="1800" b="1" u="sng" dirty="0"/>
              <a:t>T	</a:t>
            </a:r>
            <a:r>
              <a:rPr lang="es-ES" sz="1800" b="1" u="sng" dirty="0" err="1"/>
              <a:t>utorización</a:t>
            </a:r>
            <a:r>
              <a:rPr lang="es-ES" sz="1800" b="1" u="sng" dirty="0"/>
              <a:t> de cada empresa </a:t>
            </a:r>
            <a:r>
              <a:rPr lang="es-ES" sz="1800" dirty="0"/>
              <a:t>participantes en el Murcia FOOD BE, Excel con los tutores, reunión coordinación de tutores.</a:t>
            </a:r>
            <a:endParaRPr lang="es-ES" sz="1800" b="1" dirty="0"/>
          </a:p>
          <a:p>
            <a:pPr lvl="1"/>
            <a:r>
              <a:rPr lang="es-ES" sz="1800" b="1" dirty="0"/>
              <a:t>Doble seguimiento de las reuniones </a:t>
            </a:r>
            <a:r>
              <a:rPr lang="es-ES" sz="1800" dirty="0"/>
              <a:t>(antes y después)</a:t>
            </a:r>
            <a:r>
              <a:rPr lang="es-ES" sz="1800" b="1" dirty="0"/>
              <a:t> </a:t>
            </a:r>
            <a:r>
              <a:rPr lang="es-ES" sz="1800" dirty="0"/>
              <a:t>realizadas en la edición anterior (680 en 2021), una vez detectado el caso de éxito se comunica al nodo responsable de esa empresa.</a:t>
            </a:r>
          </a:p>
          <a:p>
            <a:pPr lvl="1"/>
            <a:endParaRPr lang="es-ES" dirty="0"/>
          </a:p>
          <a:p>
            <a:pPr marL="457200" lvl="1" indent="0">
              <a:buNone/>
            </a:pPr>
            <a:endParaRPr lang="es-ES" dirty="0"/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2CDAE98-B4FA-B4CB-9CD1-1C824E483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225" y="-56259"/>
            <a:ext cx="3612776" cy="1254436"/>
          </a:xfrm>
          <a:prstGeom prst="rect">
            <a:avLst/>
          </a:prstGeom>
        </p:spPr>
      </p:pic>
      <p:pic>
        <p:nvPicPr>
          <p:cNvPr id="4" name="Imagen 3" descr="20170509_124758">
            <a:extLst>
              <a:ext uri="{FF2B5EF4-FFF2-40B4-BE49-F238E27FC236}">
                <a16:creationId xmlns:a16="http://schemas.microsoft.com/office/drawing/2014/main" id="{60D54714-04EF-ADED-7AC2-0EEDF7EA2C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768" y="1603157"/>
            <a:ext cx="4580914" cy="2573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EDC2941-49E7-1940-971F-302623978E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530" t="34444" r="10147" b="14575"/>
          <a:stretch/>
        </p:blipFill>
        <p:spPr>
          <a:xfrm>
            <a:off x="6315664" y="4284507"/>
            <a:ext cx="3546142" cy="162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90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11DD1-E0BE-B4A1-C4BF-BD91B061D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064" y="-49765"/>
            <a:ext cx="6579029" cy="1075057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8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MURCIA FOOD </a:t>
            </a:r>
            <a:r>
              <a:rPr lang="es-ES" sz="2800" b="1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BROKERAGE</a:t>
            </a:r>
            <a:r>
              <a:rPr lang="es-ES" sz="28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r>
              <a:rPr lang="es-ES" sz="28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s-ES" sz="28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1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REFLEXIÓN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CECD88-BEF6-AE34-1865-225BEF10ABC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93695" y="1518859"/>
            <a:ext cx="9448800" cy="3886859"/>
          </a:xfrm>
        </p:spPr>
        <p:txBody>
          <a:bodyPr/>
          <a:lstStyle/>
          <a:p>
            <a:pPr marL="457200" lvl="1" indent="0">
              <a:buNone/>
            </a:pPr>
            <a:r>
              <a:rPr lang="es-ES" b="1" dirty="0" err="1"/>
              <a:t>BROKERAGE</a:t>
            </a:r>
            <a:r>
              <a:rPr lang="es-ES" b="1" dirty="0"/>
              <a:t> </a:t>
            </a:r>
            <a:r>
              <a:rPr lang="es-ES" b="1" dirty="0" err="1"/>
              <a:t>EVENT</a:t>
            </a:r>
            <a:endParaRPr lang="es-ES" b="1" dirty="0"/>
          </a:p>
          <a:p>
            <a:pPr marL="457200" lvl="1" indent="0">
              <a:buNone/>
            </a:pPr>
            <a:endParaRPr lang="es-ES" b="1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s-ES" dirty="0"/>
              <a:t>Presencial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dirty="0"/>
              <a:t>Virtual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dirty="0"/>
              <a:t>Híbrido</a:t>
            </a:r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2CDAE98-B4FA-B4CB-9CD1-1C824E483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225" y="-56259"/>
            <a:ext cx="3612776" cy="1254436"/>
          </a:xfrm>
          <a:prstGeom prst="rect">
            <a:avLst/>
          </a:prstGeom>
        </p:spPr>
      </p:pic>
      <p:pic>
        <p:nvPicPr>
          <p:cNvPr id="7" name="Imagen 6" descr="Un grupo de personas sentadas en una oficina&#10;&#10;Descripción generada automáticamente">
            <a:extLst>
              <a:ext uri="{FF2B5EF4-FFF2-40B4-BE49-F238E27FC236}">
                <a16:creationId xmlns:a16="http://schemas.microsoft.com/office/drawing/2014/main" id="{7F8DE5AB-F22B-9C2E-06E8-CDCA98121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077" y="3182472"/>
            <a:ext cx="3576472" cy="2380788"/>
          </a:xfrm>
          <a:prstGeom prst="rect">
            <a:avLst/>
          </a:prstGeom>
        </p:spPr>
      </p:pic>
      <p:pic>
        <p:nvPicPr>
          <p:cNvPr id="8" name="Imagen 7" descr="20170509_124941">
            <a:extLst>
              <a:ext uri="{FF2B5EF4-FFF2-40B4-BE49-F238E27FC236}">
                <a16:creationId xmlns:a16="http://schemas.microsoft.com/office/drawing/2014/main" id="{95312117-F56E-6289-DEAB-2C90D0AEDA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632" y="1518859"/>
            <a:ext cx="3939712" cy="2213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20170509_124734">
            <a:extLst>
              <a:ext uri="{FF2B5EF4-FFF2-40B4-BE49-F238E27FC236}">
                <a16:creationId xmlns:a16="http://schemas.microsoft.com/office/drawing/2014/main" id="{F1ACAAB9-2F28-86F4-BC2B-1DED4D2BC5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462" y="3876066"/>
            <a:ext cx="3294052" cy="1850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8427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11DD1-E0BE-B4A1-C4BF-BD91B061D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064" y="-49765"/>
            <a:ext cx="6579029" cy="1075057"/>
          </a:xfrm>
        </p:spPr>
        <p:txBody>
          <a:bodyPr>
            <a:normAutofit/>
          </a:bodyPr>
          <a:lstStyle/>
          <a:p>
            <a:pPr algn="ctr"/>
            <a:br>
              <a:rPr lang="es-E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8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MURCIA FOOD </a:t>
            </a:r>
            <a:r>
              <a:rPr lang="es-ES" sz="2800" b="1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BROKERAGE</a:t>
            </a:r>
            <a:r>
              <a:rPr lang="es-ES" sz="28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CECD88-BEF6-AE34-1865-225BEF10ABC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754" y="1586754"/>
            <a:ext cx="9448800" cy="4159624"/>
          </a:xfrm>
        </p:spPr>
        <p:txBody>
          <a:bodyPr/>
          <a:lstStyle/>
          <a:p>
            <a:pPr marL="457200" lvl="1" indent="0" algn="ctr">
              <a:buNone/>
            </a:pPr>
            <a:endParaRPr lang="es-ES" sz="2000" b="1" dirty="0"/>
          </a:p>
          <a:p>
            <a:pPr marL="457200" lvl="1" indent="0" algn="ctr">
              <a:buNone/>
            </a:pPr>
            <a:endParaRPr lang="es-ES" sz="2000" b="1" dirty="0"/>
          </a:p>
          <a:p>
            <a:pPr marL="457200" lvl="1" indent="0" algn="ctr">
              <a:buNone/>
            </a:pPr>
            <a:endParaRPr lang="es-ES" sz="2000" b="1" dirty="0"/>
          </a:p>
          <a:p>
            <a:pPr marL="457200" lvl="1" indent="0" algn="ctr">
              <a:buNone/>
            </a:pPr>
            <a:endParaRPr lang="es-ES" sz="2000" b="1" dirty="0"/>
          </a:p>
          <a:p>
            <a:pPr marL="457200" lvl="1" indent="0" algn="ctr">
              <a:buNone/>
            </a:pPr>
            <a:endParaRPr lang="es-ES" sz="2000" b="1" dirty="0"/>
          </a:p>
          <a:p>
            <a:pPr marL="457200" lvl="1" indent="0" algn="ctr">
              <a:buNone/>
            </a:pPr>
            <a:r>
              <a:rPr lang="es-ES" sz="2000" b="1" dirty="0"/>
              <a:t>Victoria Díaz Pacheco</a:t>
            </a:r>
          </a:p>
          <a:p>
            <a:pPr marL="457200" lvl="1" indent="0" algn="ctr">
              <a:buNone/>
            </a:pPr>
            <a:r>
              <a:rPr lang="es-ES" sz="2000" dirty="0"/>
              <a:t>Instituto de Fomento de la Región de Murcia</a:t>
            </a:r>
          </a:p>
          <a:p>
            <a:pPr marL="457200" lvl="1" indent="0" algn="ctr">
              <a:buNone/>
            </a:pPr>
            <a:r>
              <a:rPr lang="es-ES" sz="2000" dirty="0">
                <a:hlinkClick r:id="rId2"/>
              </a:rPr>
              <a:t>Victoria.diaz@info.carm.es</a:t>
            </a:r>
            <a:endParaRPr lang="es-ES" sz="2000" dirty="0"/>
          </a:p>
          <a:p>
            <a:pPr marL="457200" lvl="1" indent="0" algn="ctr">
              <a:buNone/>
            </a:pPr>
            <a:r>
              <a:rPr lang="es-ES" sz="2000" dirty="0"/>
              <a:t>Tel. +34 968 35 78 49</a:t>
            </a:r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2CDAE98-B4FA-B4CB-9CD1-1C824E483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225" y="-56259"/>
            <a:ext cx="3612776" cy="1254436"/>
          </a:xfrm>
          <a:prstGeom prst="rect">
            <a:avLst/>
          </a:prstGeom>
        </p:spPr>
      </p:pic>
      <p:pic>
        <p:nvPicPr>
          <p:cNvPr id="6" name="Imagen 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34B8A6BA-8F1F-4B35-664E-C1A69E898C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0" b="17647"/>
          <a:stretch/>
        </p:blipFill>
        <p:spPr>
          <a:xfrm>
            <a:off x="2623074" y="1766044"/>
            <a:ext cx="5852160" cy="150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89078"/>
      </p:ext>
    </p:extLst>
  </p:cSld>
  <p:clrMapOvr>
    <a:masterClrMapping/>
  </p:clrMapOvr>
</p:sld>
</file>

<file path=ppt/theme/theme1.xml><?xml version="1.0" encoding="utf-8"?>
<a:theme xmlns:a="http://schemas.openxmlformats.org/drawingml/2006/main" name="2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934ed1-fc6e-40dc-8eb3-366867545b6c">
      <Terms xmlns="http://schemas.microsoft.com/office/infopath/2007/PartnerControls"/>
    </lcf76f155ced4ddcb4097134ff3c332f>
    <TaxCatchAll xmlns="ba600c26-20e0-433c-877d-adf8e183668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0318DC7C631D14DA8A9E220C61C5A1F" ma:contentTypeVersion="16" ma:contentTypeDescription="Crear nuevo documento." ma:contentTypeScope="" ma:versionID="fe792d83e3ef422a7faec03b32d895d8">
  <xsd:schema xmlns:xsd="http://www.w3.org/2001/XMLSchema" xmlns:xs="http://www.w3.org/2001/XMLSchema" xmlns:p="http://schemas.microsoft.com/office/2006/metadata/properties" xmlns:ns2="bc934ed1-fc6e-40dc-8eb3-366867545b6c" xmlns:ns3="ba600c26-20e0-433c-877d-adf8e183668e" targetNamespace="http://schemas.microsoft.com/office/2006/metadata/properties" ma:root="true" ma:fieldsID="392e81ecadc1529ed152dc27adcc8554" ns2:_="" ns3:_="">
    <xsd:import namespace="bc934ed1-fc6e-40dc-8eb3-366867545b6c"/>
    <xsd:import namespace="ba600c26-20e0-433c-877d-adf8e18366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934ed1-fc6e-40dc-8eb3-366867545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d70018be-83ce-44c2-8ea0-5e7e15d4a2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00c26-20e0-433c-877d-adf8e183668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acc92f8-b9a7-43fa-b84c-d2eb56985bcd}" ma:internalName="TaxCatchAll" ma:showField="CatchAllData" ma:web="ba600c26-20e0-433c-877d-adf8e18366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CE5F1D-21AE-4437-A5C5-D1815C27C00B}">
  <ds:schemaRefs>
    <ds:schemaRef ds:uri="http://schemas.microsoft.com/office/2006/metadata/properties"/>
    <ds:schemaRef ds:uri="http://schemas.microsoft.com/office/infopath/2007/PartnerControls"/>
    <ds:schemaRef ds:uri="bc934ed1-fc6e-40dc-8eb3-366867545b6c"/>
    <ds:schemaRef ds:uri="ba600c26-20e0-433c-877d-adf8e183668e"/>
  </ds:schemaRefs>
</ds:datastoreItem>
</file>

<file path=customXml/itemProps2.xml><?xml version="1.0" encoding="utf-8"?>
<ds:datastoreItem xmlns:ds="http://schemas.openxmlformats.org/officeDocument/2006/customXml" ds:itemID="{5F3AD88E-6F86-4D78-9FE8-8FDBA2E5B4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934ed1-fc6e-40dc-8eb3-366867545b6c"/>
    <ds:schemaRef ds:uri="ba600c26-20e0-433c-877d-adf8e18366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402FE6-E318-4008-A6C2-8169420987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286</Words>
  <Application>Microsoft Office PowerPoint</Application>
  <PresentationFormat>Panorámica</PresentationFormat>
  <Paragraphs>42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Blogger Sans</vt:lpstr>
      <vt:lpstr>Calibri</vt:lpstr>
      <vt:lpstr>Calibri Light</vt:lpstr>
      <vt:lpstr>MyriadPro-Regular</vt:lpstr>
      <vt:lpstr>Times</vt:lpstr>
      <vt:lpstr>Wingdings</vt:lpstr>
      <vt:lpstr>2_Nouvelle présentation</vt:lpstr>
      <vt:lpstr>Presentación de PowerPoint</vt:lpstr>
      <vt:lpstr> QUÉ ES EL MURCIA FOOD BROKERAGE EVENT</vt:lpstr>
      <vt:lpstr> MURCIA FOOD BROKERAGE EVENT</vt:lpstr>
      <vt:lpstr>    BUENAS PRÁCTICAS:  DE ORGANIZACIÓN   </vt:lpstr>
      <vt:lpstr> MURCIA FOOD BROKERAGE EVENT:  BUENAS PRÁCTICAS DE CAPTACIÓN</vt:lpstr>
      <vt:lpstr> MURCIA FOOD BROKERAGE EVENT:  BUENAS PRÁCTICAS DE RESULTADOS</vt:lpstr>
      <vt:lpstr> MURCIA FOOD BROKERAGE EVENT:  REFLEXIÓN</vt:lpstr>
      <vt:lpstr> MURCIA FOOD BROKERAGE EVENT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Victoria Díaz Pacheco</cp:lastModifiedBy>
  <cp:revision>79</cp:revision>
  <dcterms:created xsi:type="dcterms:W3CDTF">2023-04-27T10:03:16Z</dcterms:created>
  <dcterms:modified xsi:type="dcterms:W3CDTF">2023-06-05T11:52:18Z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0x010100A0318DC7C631D14DA8A9E220C61C5A1F</vt:lpwstr>
  </property>
  <property fmtid="{D5CDD505-2E9C-101B-9397-08002B2CF9AE}" pid="3" name="MediaServiceImageTags">
    <vt:lpwstr/>
  </property>
</Properties>
</file>